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71" r:id="rId4"/>
    <p:sldId id="284" r:id="rId5"/>
    <p:sldId id="259" r:id="rId6"/>
    <p:sldId id="273" r:id="rId7"/>
    <p:sldId id="274" r:id="rId8"/>
    <p:sldId id="275" r:id="rId9"/>
    <p:sldId id="276" r:id="rId10"/>
    <p:sldId id="277" r:id="rId11"/>
    <p:sldId id="283" r:id="rId12"/>
    <p:sldId id="282" r:id="rId13"/>
    <p:sldId id="261" r:id="rId14"/>
    <p:sldId id="262" r:id="rId15"/>
    <p:sldId id="265" r:id="rId16"/>
    <p:sldId id="272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678C3-A5E5-4A8E-BCB7-8E79105BE3C9}" type="datetimeFigureOut">
              <a:rPr lang="kk-KZ" smtClean="0"/>
              <a:pPr/>
              <a:t>12.02.2018</a:t>
            </a:fld>
            <a:endParaRPr lang="kk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k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k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9EF6E-969C-49DB-9BDE-5B946E385494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xmlns="" val="2182476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преддипломная\Новая папка\сабак жоспары 3 курс\201014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146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420888"/>
            <a:ext cx="7641900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Мейірімділік</a:t>
            </a:r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асыл</a:t>
            </a:r>
            <a:endParaRPr lang="ru-RU" sz="6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admin\Documents\Анимашки - копия\эхжж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732" y="4456534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259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static.zakon.kz/uploads/posts/2016-02/1455268892_675d3482cb53d543c2b8e15bd9c1d4f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1428736"/>
            <a:ext cx="6715172" cy="52864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986" name="Picture 2" descr="&amp;Scy;&amp;acy;&amp;rcy;&amp;acy; &amp;Acy;&amp;lcy;&amp;pcy;&amp;ycy;&amp;scy;қ&amp;ycy;&amp;zcy;&amp;ycy; «&amp;Bcy;ө&amp;bcy;&amp;iecy;&amp;kcy;» қ&amp;acy;&amp;jcy;&amp;ycy;&amp;rcy;&amp;ycy;&amp;mcy;&amp;dcy;&amp;ycy;&amp;lcy;&amp;ycy;қ қ&amp;ocy;&amp;rcy;&amp;ycy;&amp;ncy;&amp;ycy;ң &amp;ncy;&amp;iecy;&amp;gcy;&amp;iukcy;&amp;zcy;&amp;iukcy;&amp;ncy; қ&amp;acy;&amp;lcy;&amp;acy;&amp;ucy;&amp;shcy;&amp;ycy;. Қ&amp;ocy;&amp;rcy; &amp;kcy;ө&amp;mcy;&amp;iecy;&amp;kcy;&amp;kcy;&amp;iecy; &amp;zcy;ә&amp;r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500042"/>
            <a:ext cx="6500858" cy="6357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4034" name="Picture 2" descr="&amp;Bcy;&amp;acy;қ&amp;ycy;&amp;tcy;&amp;tcy;&amp;ycy;ң, қ&amp;ucy;&amp;acy;&amp;ncy;&amp;ycy;&amp;shcy;&amp;tcy;&amp;ycy;ң &amp;kcy;ө&amp;zcy;&amp;iukcy;&amp;scy;&amp;iukcy;ң, &amp;Iukcy;&amp;zcy;&amp;gcy;&amp;iukcy;&amp;lcy;&amp;iukcy;&amp;kcy;, &amp;iukcy;&amp;lcy;&amp;tcy;&amp;icy;&amp;pcy;&amp;acy;&amp;tcy;&amp;tcy;&amp;ycy;ң ө&amp;zcy;&amp;iukcy;&amp;scy;&amp;iukcy;ң. Қ&amp;acy;ққ&amp;acy; &amp;zhcy;&amp;acy;&amp;rcy;ғ&amp;acy;&amp;ncy; қ&amp;acy;&amp;rcy;&amp;acy; қ&amp;y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714356"/>
            <a:ext cx="6357982" cy="60007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ocuments\фоны\льж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80528" y="4414"/>
            <a:ext cx="9324529" cy="684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62591" y="215815"/>
            <a:ext cx="517141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Дәйексөз</a:t>
            </a:r>
            <a:endParaRPr lang="ru-RU" sz="9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03900" y="2276872"/>
            <a:ext cx="650056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600" b="1" i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Мейірімділікті</a:t>
            </a:r>
            <a:r>
              <a:rPr lang="ru-RU" sz="6600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6600" b="1" i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анадан</a:t>
            </a:r>
            <a:r>
              <a:rPr lang="ru-RU" sz="6600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600" b="1" i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үйрен</a:t>
            </a:r>
            <a:r>
              <a:rPr lang="ru-RU" sz="6600" b="1" i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600" b="1" i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8" name="Picture 4" descr="C:\Users\admin\Desktop\озин тану\акжол\1413841945_sun6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314" y="548680"/>
            <a:ext cx="1975455" cy="197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22898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dmin\Documents\фон\загруженное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00230" y="-1428784"/>
            <a:ext cx="913301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Овал 5"/>
          <p:cNvSpPr/>
          <p:nvPr/>
        </p:nvSpPr>
        <p:spPr>
          <a:xfrm>
            <a:off x="3491880" y="2327175"/>
            <a:ext cx="2304256" cy="20794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6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endParaRPr lang="kk-KZ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4659086" y="1549168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652392" y="440658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96136" y="3366879"/>
            <a:ext cx="88292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627784" y="331026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3131840" y="1967136"/>
            <a:ext cx="720080" cy="604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5413555" y="1909208"/>
            <a:ext cx="58732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2929302" y="4062770"/>
            <a:ext cx="792087" cy="531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487321" y="4106684"/>
            <a:ext cx="723985" cy="488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755576" y="692695"/>
            <a:ext cx="2569769" cy="157655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ейірімді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845602" y="1134016"/>
            <a:ext cx="2508996" cy="14325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кішіпейіл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3638397" y="0"/>
            <a:ext cx="2362480" cy="1576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бауырмал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708368" y="2571361"/>
            <a:ext cx="2357434" cy="14334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кешірімді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179512" y="2571361"/>
            <a:ext cx="2289904" cy="14334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ыпайы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065208" y="4594716"/>
            <a:ext cx="2260135" cy="14985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әдепт</a:t>
            </a:r>
            <a:r>
              <a:rPr lang="kk-KZ" sz="3200" dirty="0" smtClean="0"/>
              <a:t>і</a:t>
            </a:r>
            <a:endParaRPr lang="kk-KZ" sz="3200" dirty="0"/>
          </a:p>
        </p:txBody>
      </p:sp>
      <p:sp>
        <p:nvSpPr>
          <p:cNvPr id="32" name="Овал 31"/>
          <p:cNvSpPr/>
          <p:nvPr/>
        </p:nvSpPr>
        <p:spPr>
          <a:xfrm>
            <a:off x="3491880" y="5229200"/>
            <a:ext cx="2678080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жанашыр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169960" y="4610302"/>
            <a:ext cx="2218464" cy="1338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992892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C:\Users\admin\Documents\фоны\шог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30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74392" y="1388638"/>
            <a:ext cx="5349541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8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Жүректен</a:t>
            </a:r>
            <a:endParaRPr lang="ru-RU" sz="88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8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жүрекке</a:t>
            </a:r>
            <a:endParaRPr lang="ru-RU" sz="8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8" name="Picture 6" descr="C:\Users\admin\Desktop\озин тану\акжол\1371640589_solnce2mf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0"/>
            <a:ext cx="2668838" cy="256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72775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admin\Documents\фон\рамки\чсв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82472" y="1916832"/>
            <a:ext cx="7016408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</a:t>
            </a:r>
            <a:r>
              <a:rPr lang="ru-RU" sz="6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6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рахмет</a:t>
            </a:r>
            <a:r>
              <a:rPr lang="ru-RU" sz="6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6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022429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преддипломная\Новая папка\сабак жоспары 3 курс\201014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2420888"/>
            <a:ext cx="6744154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endParaRPr lang="ru-RU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s://ds04.infourok.ru/uploads/ex/013c/0001aeeb-d5b84cf2/310/img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428736"/>
            <a:ext cx="6286544" cy="47149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5259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окументы\преддипломная\Новая папка\сабак жоспары 3 курс\201014\fon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&amp;Scy;&amp;acy;&amp;rcy;&amp;acy; &amp;Ncy;&amp;acy;&amp;zcy;&amp;acy;&amp;rcy;&amp;bcy;&amp;acy;&amp;iecy;&amp;vcy;&amp;acy; ө&amp;mcy;&amp;iukcy;&amp;rcy;&amp;bcy;&amp;acy;&amp;yacy;&amp;ncy;&amp;y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71546"/>
            <a:ext cx="5715040" cy="48577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52590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106" name="Picture 2" descr="Қ&amp;acy;&amp;zcy;&amp;acy;қ&amp;scy;&amp;tcy;&amp;acy;&amp;ncy; &amp;Rcy;&amp;iecy;&amp;scy;&amp;pcy;&amp;ucy;&amp;bcy;&amp;lcy;&amp;icy;&amp;kcy;&amp;acy;&amp;scy;&amp;ycy;&amp;ncy;&amp;ycy;ң &amp;bcy;&amp;iukcy;&amp;rcy;&amp;iukcy;&amp;ncy;&amp;shcy;&amp;iukcy; &amp;khcy;&amp;acy;&amp;ncy;&amp;ycy;&amp;mcy;&amp;ycy; «Ө&amp;zcy;&amp;iukcy;ң&amp;dcy;&amp;iukcy;-ө&amp;zcy;&amp;iukcy;ң &amp;tcy;&amp;acy;&amp;ncy;&amp;ycy;» &amp;acy;&amp;tcy;&amp;tcy;&amp;ycy; &amp;bcy;&amp;acy;&amp;lcy;&amp;acy;&amp;lcy;&amp;acy;&amp;rcy;ғ&amp;acy; &amp;r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571480"/>
            <a:ext cx="6715172" cy="6286520"/>
          </a:xfrm>
          <a:prstGeom prst="rect">
            <a:avLst/>
          </a:prstGeom>
          <a:noFill/>
        </p:spPr>
      </p:pic>
      <p:pic>
        <p:nvPicPr>
          <p:cNvPr id="5" name="Picture 2" descr="Қ&amp;acy;&amp;zcy;&amp;acy;қ&amp;scy;&amp;tcy;&amp;acy;&amp;ncy; &amp;Rcy;&amp;iecy;&amp;scy;&amp;pcy;&amp;ucy;&amp;bcy;&amp;lcy;&amp;icy;&amp;kcy;&amp;acy;&amp;scy;&amp;ycy;&amp;ncy;&amp;ycy;ң &amp;bcy;&amp;iukcy;&amp;rcy;&amp;iukcy;&amp;ncy;&amp;shcy;&amp;iukcy; &amp;khcy;&amp;acy;&amp;ncy;&amp;ycy;&amp;mcy;&amp;ycy; «Ө&amp;zcy;&amp;iukcy;ң&amp;dcy;&amp;iukcy;-ө&amp;zcy;&amp;iukcy;ң &amp;tcy;&amp;acy;&amp;ncy;&amp;ycy;» &amp;acy;&amp;tcy;&amp;tcy;&amp;ycy; &amp;bcy;&amp;acy;&amp;lcy;&amp;acy;&amp;lcy;&amp;acy;&amp;rcy;ғ&amp;acy; &amp;rcy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38384" y="723880"/>
            <a:ext cx="6715172" cy="62865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434" name="Picture 2" descr="&amp;Ncy;&amp;acy;&amp;zcy;&amp;acy;&amp;rcy;&amp;bcy;&amp;acy;&amp;iecy;&amp;vcy;&amp;acy;ғ&amp;acy; қ&amp;acy;&amp;jcy;&amp;ycy;&amp;rcy;&amp;ycy;&amp;mcy;&amp;dcy;&amp;ycy;&amp;lcy;&amp;ycy;қ қ&amp;ycy;&amp;zcy;&amp;mcy;&amp;iecy;&amp;tcy;&amp;iukcy; ү&amp;shcy;&amp;iukcy;&amp;ncy; 1999 &amp;zhcy; «&amp;Scy;&amp;Ocy;&amp;Scy; - &amp;Kcy;&amp;icy;&amp;ncy;&amp;dcy;&amp;iecy;&amp;rcy;&amp;dcy;&amp;ocy;&amp;rcy;&amp;fcy;» &amp;khcy;&amp;acy;&amp;lcy;&amp;ycy;қ&amp;acy;&amp;rcy;&amp;acy;&amp;lcy;&amp;ycy;қ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642918"/>
            <a:ext cx="6929486" cy="6215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890" name="Picture 2" descr="https://ds04.infourok.ru/uploads/ex/013c/0001aeeb-d5b84cf2/310/img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642918"/>
            <a:ext cx="6500858" cy="62150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4413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6866" name="Picture 2" descr="https://ds04.infourok.ru/uploads/ex/013c/0001aeeb-d5b84cf2/310/img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22" y="142852"/>
            <a:ext cx="6357982" cy="64294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 descr="https://ds04.infourok.ru/uploads/ex/013c/0001aeeb-d5b84cf2/310/img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428604"/>
            <a:ext cx="6715172" cy="67151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ocuments\фон\images (2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9144000" cy="6853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озин тану\акжол\1369640084_solnce1m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72159" y="-37958"/>
            <a:ext cx="2580878" cy="258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3010" name="Picture 2" descr="https://ds04.infourok.ru/uploads/ex/013c/0001aeeb-d5b84cf2/310/img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500042"/>
            <a:ext cx="6858048" cy="6357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180813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26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Akos'</dc:creator>
  <cp:lastModifiedBy>Сауле</cp:lastModifiedBy>
  <cp:revision>27</cp:revision>
  <dcterms:created xsi:type="dcterms:W3CDTF">2015-02-06T14:37:49Z</dcterms:created>
  <dcterms:modified xsi:type="dcterms:W3CDTF">2018-02-12T03:16:58Z</dcterms:modified>
</cp:coreProperties>
</file>