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9" r:id="rId2"/>
    <p:sldId id="270" r:id="rId3"/>
    <p:sldId id="257" r:id="rId4"/>
    <p:sldId id="273" r:id="rId5"/>
    <p:sldId id="258" r:id="rId6"/>
    <p:sldId id="260" r:id="rId7"/>
    <p:sldId id="276" r:id="rId8"/>
    <p:sldId id="264" r:id="rId9"/>
    <p:sldId id="268" r:id="rId10"/>
    <p:sldId id="278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2715-F7F0-43F8-BCED-9813F3A1AE09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DE972-E895-4488-961F-9F07B78FC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E895-7AC5-4042-9275-7CF646A73891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15B1-6D73-48A5-A65E-CF614ED20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_Василий\Математика\3 класс\24\img\математика фон цифр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851"/>
            <a:ext cx="8062912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7"/>
          <p:cNvPicPr>
            <a:picLocks noChangeAspect="1"/>
          </p:cNvPicPr>
          <p:nvPr/>
        </p:nvPicPr>
        <p:blipFill>
          <a:blip r:embed="rId3"/>
          <a:srcRect l="16415" t="31976" r="17123" b="25539"/>
          <a:stretch>
            <a:fillRect/>
          </a:stretch>
        </p:blipFill>
        <p:spPr bwMode="auto">
          <a:xfrm>
            <a:off x="755651" y="452967"/>
            <a:ext cx="7816877" cy="569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785786" y="548216"/>
            <a:ext cx="757242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 математики и самопознания в 3 «Б» классе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Устные приёмы умножения и деления трёхзначного числа на однозначное 204*2,408:2.</a:t>
            </a: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учитель начальных классов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Богдан Н.Ю.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3887" y="1857364"/>
            <a:ext cx="2650113" cy="46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8"/>
            <a:ext cx="9144000" cy="685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40833"/>
            <a:ext cx="5746762" cy="561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3200401"/>
            <a:ext cx="484346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740834"/>
            <a:ext cx="2590800" cy="416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43306" y="1785926"/>
            <a:ext cx="45177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вам запомнилось на уроке?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понравилось больше всего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уроке?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-Что было самым интересным?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Где эти знания вам пригодятся?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8"/>
            <a:ext cx="9144000" cy="685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image.jimcdn.com/app/cms/image/transf/none/path/sa3c4751d15330a21/image/if24ff094f46ab3b9/version/1480515238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s://img.myloview.ru/murals/sun-cloud-rain-and-rainbow-400-39536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00174"/>
            <a:ext cx="4914934" cy="3143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357166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ВСЕГО ВАМ ДОБРОГО!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5602" name="Picture 2" descr="http://1zd.club/images/parovozik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6072229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8"/>
            <a:ext cx="9144000" cy="685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40833"/>
            <a:ext cx="5746762" cy="561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3200401"/>
            <a:ext cx="484346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740834"/>
            <a:ext cx="2590800" cy="416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4211638" y="1411818"/>
            <a:ext cx="41946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Эпиграф к уроку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«Пусть математика сложна,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Ее до края не познать,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Откроет двери всем она,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них только надо постучать.»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s://im3-tub-kz.yandex.net/i?id=674cb62f29ef9af9b7c0e6c670bf6cf9&amp;n=33&amp;h=215&amp;w=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546551">
            <a:off x="785786" y="114298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 отправляемся в страну            </a:t>
            </a:r>
          </a:p>
          <a:p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ДОБРОТЫ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8"/>
            <a:ext cx="9144000" cy="685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40833"/>
            <a:ext cx="5746762" cy="561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3200401"/>
            <a:ext cx="4843463" cy="31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740834"/>
            <a:ext cx="2590800" cy="416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llyslide.com/thumbs_2/d7df3dcbced5f6455434544a173d6e92/img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071546"/>
            <a:ext cx="52340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m2-tub-kz.yandex.net/i?id=d01f3afc672306cb099568e84622245b&amp;n=33&amp;h=215&amp;w=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478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остановка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Разогрейка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4put.ru/pictures/max/221/6805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7" y="4929198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Вторая остановка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Узнавашки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8"/>
            <a:ext cx="9144000" cy="685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7232"/>
            <a:ext cx="750095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2590800" cy="416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2643174" y="1357298"/>
            <a:ext cx="53989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2143108" y="3143248"/>
          <a:ext cx="6572297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97"/>
              </a:tblGrid>
              <a:tr h="3143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3071802" y="3429000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301</a:t>
            </a:r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2500298" y="4000504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300</a:t>
            </a: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3571868" y="4000504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5572132" y="4000504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4643438" y="4000504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5143504" y="3357562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607</a:t>
            </a: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6643702" y="4000504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7643834" y="4000504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7143768" y="3357562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806</a:t>
            </a: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2571736" y="5572140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3714744" y="5572140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3000364" y="5072074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509</a:t>
            </a: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714876" y="5572140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715008" y="5572140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5286380" y="5072074"/>
            <a:ext cx="928694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470</a:t>
            </a: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6715140" y="5572140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7715272" y="5572140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7286644" y="5000636"/>
            <a:ext cx="914400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407</a:t>
            </a:r>
          </a:p>
        </p:txBody>
      </p:sp>
      <p:sp>
        <p:nvSpPr>
          <p:cNvPr id="2110" name="AutoShape 62"/>
          <p:cNvSpPr>
            <a:spLocks noChangeShapeType="1"/>
          </p:cNvSpPr>
          <p:nvPr/>
        </p:nvSpPr>
        <p:spPr bwMode="auto">
          <a:xfrm>
            <a:off x="3714744" y="3857628"/>
            <a:ext cx="44767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9" name="AutoShape 61"/>
          <p:cNvSpPr>
            <a:spLocks noChangeShapeType="1"/>
          </p:cNvSpPr>
          <p:nvPr/>
        </p:nvSpPr>
        <p:spPr bwMode="auto">
          <a:xfrm flipH="1">
            <a:off x="2857488" y="3857628"/>
            <a:ext cx="44132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6" name="AutoShape 38"/>
          <p:cNvSpPr>
            <a:spLocks noChangeShapeType="1"/>
          </p:cNvSpPr>
          <p:nvPr/>
        </p:nvSpPr>
        <p:spPr bwMode="auto">
          <a:xfrm>
            <a:off x="3857620" y="5357826"/>
            <a:ext cx="44767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3" name="AutoShape 45"/>
          <p:cNvSpPr>
            <a:spLocks noChangeShapeType="1"/>
          </p:cNvSpPr>
          <p:nvPr/>
        </p:nvSpPr>
        <p:spPr bwMode="auto">
          <a:xfrm>
            <a:off x="5929322" y="5429264"/>
            <a:ext cx="44767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8" name="AutoShape 50"/>
          <p:cNvSpPr>
            <a:spLocks noChangeShapeType="1"/>
          </p:cNvSpPr>
          <p:nvPr/>
        </p:nvSpPr>
        <p:spPr bwMode="auto">
          <a:xfrm>
            <a:off x="7929586" y="5357826"/>
            <a:ext cx="44767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3" name="AutoShape 55"/>
          <p:cNvSpPr>
            <a:spLocks noChangeShapeType="1"/>
          </p:cNvSpPr>
          <p:nvPr/>
        </p:nvSpPr>
        <p:spPr bwMode="auto">
          <a:xfrm>
            <a:off x="7715272" y="3786190"/>
            <a:ext cx="44767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7" name="AutoShape 59"/>
          <p:cNvSpPr>
            <a:spLocks noChangeShapeType="1"/>
          </p:cNvSpPr>
          <p:nvPr/>
        </p:nvSpPr>
        <p:spPr bwMode="auto">
          <a:xfrm>
            <a:off x="5786446" y="3786190"/>
            <a:ext cx="44767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8" name="AutoShape 40"/>
          <p:cNvSpPr>
            <a:spLocks noChangeShapeType="1"/>
          </p:cNvSpPr>
          <p:nvPr/>
        </p:nvSpPr>
        <p:spPr bwMode="auto">
          <a:xfrm flipH="1">
            <a:off x="5000628" y="3786190"/>
            <a:ext cx="44132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2" name="AutoShape 54"/>
          <p:cNvSpPr>
            <a:spLocks noChangeShapeType="1"/>
          </p:cNvSpPr>
          <p:nvPr/>
        </p:nvSpPr>
        <p:spPr bwMode="auto">
          <a:xfrm flipH="1">
            <a:off x="6929454" y="3786190"/>
            <a:ext cx="44132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0" name="AutoShape 42"/>
          <p:cNvSpPr>
            <a:spLocks noChangeShapeType="1"/>
          </p:cNvSpPr>
          <p:nvPr/>
        </p:nvSpPr>
        <p:spPr bwMode="auto">
          <a:xfrm flipH="1">
            <a:off x="2643174" y="5357826"/>
            <a:ext cx="44132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7" name="AutoShape 49"/>
          <p:cNvSpPr>
            <a:spLocks noChangeShapeType="1"/>
          </p:cNvSpPr>
          <p:nvPr/>
        </p:nvSpPr>
        <p:spPr bwMode="auto">
          <a:xfrm flipH="1">
            <a:off x="7215206" y="5357826"/>
            <a:ext cx="44132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2" name="AutoShape 44"/>
          <p:cNvSpPr>
            <a:spLocks noChangeShapeType="1"/>
          </p:cNvSpPr>
          <p:nvPr/>
        </p:nvSpPr>
        <p:spPr bwMode="auto">
          <a:xfrm flipH="1">
            <a:off x="5072066" y="5357826"/>
            <a:ext cx="441325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1-tub-kz.yandex.net/i?id=bf62737daca9040bde8d6295fb64557b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9296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Третья  остановка 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 мир мыслей и рассуждений 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43504" y="5929330"/>
            <a:ext cx="226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Пятая остановка « Ос</a:t>
            </a:r>
            <a:endParaRPr lang="ru-RU" dirty="0"/>
          </a:p>
        </p:txBody>
      </p:sp>
      <p:pic>
        <p:nvPicPr>
          <p:cNvPr id="25608" name="Picture 8" descr="http://www.stihi.ru/pics/2013/03/01/11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0491317">
            <a:off x="3266220" y="4776223"/>
            <a:ext cx="531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Четвёртая остановка «Остров ДОБРА»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145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37</cp:revision>
  <dcterms:created xsi:type="dcterms:W3CDTF">2017-01-17T15:13:05Z</dcterms:created>
  <dcterms:modified xsi:type="dcterms:W3CDTF">2017-04-06T15:10:09Z</dcterms:modified>
</cp:coreProperties>
</file>